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10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65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5370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211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980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447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639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332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966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64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751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845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22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915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19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03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B1EF-2F84-4F52-90FC-120B480D1E44}" type="datetimeFigureOut">
              <a:rPr lang="en-IN" smtClean="0"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F39777-027D-4570-8129-5DFCD3406C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5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4B3A-3B27-4EA8-8352-8792409F9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351" y="1687398"/>
            <a:ext cx="8748073" cy="4515438"/>
          </a:xfrm>
        </p:spPr>
        <p:txBody>
          <a:bodyPr>
            <a:normAutofit/>
          </a:bodyPr>
          <a:lstStyle/>
          <a:p>
            <a:r>
              <a:rPr lang="en-IN" sz="7200" u="sng" dirty="0">
                <a:latin typeface="Bahnschrift Light Condensed" panose="020B0502040204020203" pitchFamily="34" charset="0"/>
              </a:rPr>
              <a:t>STRATEGIC MANAGEMENT  PROCESS </a:t>
            </a:r>
          </a:p>
        </p:txBody>
      </p:sp>
    </p:spTree>
    <p:extLst>
      <p:ext uri="{BB962C8B-B14F-4D97-AF65-F5344CB8AC3E}">
        <p14:creationId xmlns:p14="http://schemas.microsoft.com/office/powerpoint/2010/main" val="80416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1792F6-853A-4A5C-8608-2DBCFB69E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506" y="618241"/>
            <a:ext cx="8596668" cy="5621518"/>
          </a:xfrm>
        </p:spPr>
        <p:txBody>
          <a:bodyPr>
            <a:noAutofit/>
          </a:bodyPr>
          <a:lstStyle/>
          <a:p>
            <a:r>
              <a:rPr lang="en-IN" sz="2400" dirty="0"/>
              <a:t>	</a:t>
            </a:r>
            <a:br>
              <a:rPr lang="en-IN" sz="2400" dirty="0"/>
            </a:br>
            <a:r>
              <a:rPr lang="en-IN" sz="2400" dirty="0"/>
              <a:t>	</a:t>
            </a:r>
            <a:br>
              <a:rPr lang="en-IN" sz="2400" dirty="0"/>
            </a:br>
            <a:r>
              <a:rPr lang="en-IN" sz="2400" dirty="0"/>
              <a:t>Strategic management is the process of formulating and implementing strategies to achieve long term goals and competitive advantage.</a:t>
            </a:r>
            <a:br>
              <a:rPr lang="en-IN" sz="2400" dirty="0"/>
            </a:br>
            <a:br>
              <a:rPr lang="en-IN" sz="2400" dirty="0"/>
            </a:br>
            <a:r>
              <a:rPr lang="en-IN" sz="2400" dirty="0"/>
              <a:t>Definition;</a:t>
            </a:r>
            <a:br>
              <a:rPr lang="en-IN" sz="2400" dirty="0"/>
            </a:br>
            <a:r>
              <a:rPr lang="en-IN" sz="2400" dirty="0"/>
              <a:t>“ A stream of decision and actions, which lead to the development of an effective strategy or strategies to help achieve corporate objectives”.</a:t>
            </a:r>
            <a:br>
              <a:rPr lang="en-IN" sz="2400" dirty="0"/>
            </a:br>
            <a:r>
              <a:rPr lang="en-IN" sz="2400" dirty="0"/>
              <a:t>                                                              - William F. </a:t>
            </a:r>
            <a:r>
              <a:rPr lang="en-IN" sz="2400" dirty="0" err="1"/>
              <a:t>Glueck</a:t>
            </a:r>
            <a:br>
              <a:rPr lang="en-IN" sz="2400" dirty="0"/>
            </a:br>
            <a:r>
              <a:rPr lang="en-IN" sz="2400" dirty="0"/>
              <a:t>strategic management is that set of managerial decisions and actions that determines the long run performance of a corporation, it includes strategic intent, environment scanning, strategic formulation, strategic implementation, evaluation and control.</a:t>
            </a:r>
            <a:br>
              <a:rPr lang="en-IN" sz="2400" dirty="0"/>
            </a:br>
            <a:br>
              <a:rPr lang="en-IN" sz="2400" dirty="0"/>
            </a:br>
            <a:br>
              <a:rPr lang="en-IN" sz="2400" dirty="0"/>
            </a:br>
            <a:r>
              <a:rPr lang="en-IN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921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AE2D3A-7619-40B6-A4CC-74A13F0C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00628"/>
          </a:xfrm>
        </p:spPr>
        <p:txBody>
          <a:bodyPr>
            <a:normAutofit/>
          </a:bodyPr>
          <a:lstStyle/>
          <a:p>
            <a:r>
              <a:rPr lang="en-IN" sz="2400" u="sng" dirty="0"/>
              <a:t>Strategic management process;</a:t>
            </a:r>
            <a:br>
              <a:rPr lang="en-IN" sz="2400" u="sng" dirty="0"/>
            </a:br>
            <a:r>
              <a:rPr lang="en-IN" sz="2400" dirty="0"/>
              <a:t>	The Strategic management process means defining the organisation strategy. It is also defined as the process by which a manager makes a choice of a set of strategies for the organisation that will enable it to achieve better performance.</a:t>
            </a:r>
            <a:br>
              <a:rPr lang="en-IN" sz="2400" dirty="0"/>
            </a:br>
            <a:br>
              <a:rPr lang="en-IN" sz="2400" dirty="0"/>
            </a:br>
            <a:r>
              <a:rPr lang="en-IN" sz="2400" u="sng" dirty="0"/>
              <a:t>Steps in strategic management process;</a:t>
            </a:r>
            <a:br>
              <a:rPr lang="en-IN" sz="2400" u="sng" dirty="0"/>
            </a:br>
            <a:br>
              <a:rPr lang="en-IN" sz="2400" dirty="0"/>
            </a:br>
            <a:r>
              <a:rPr lang="en-IN" sz="2400" dirty="0"/>
              <a:t>1. Developing Vision, Mission and Objectives</a:t>
            </a:r>
            <a:br>
              <a:rPr lang="en-IN" sz="2400" dirty="0"/>
            </a:br>
            <a:r>
              <a:rPr lang="en-IN" sz="2400" dirty="0"/>
              <a:t>2. Environmental Scanning</a:t>
            </a:r>
            <a:br>
              <a:rPr lang="en-IN" sz="2400" dirty="0"/>
            </a:br>
            <a:r>
              <a:rPr lang="en-IN" sz="2400" dirty="0"/>
              <a:t>3. Strategy Formulation</a:t>
            </a:r>
            <a:br>
              <a:rPr lang="en-IN" sz="2400" dirty="0"/>
            </a:br>
            <a:r>
              <a:rPr lang="en-IN" sz="2400" dirty="0"/>
              <a:t>4. Implementing Strategy </a:t>
            </a:r>
            <a:br>
              <a:rPr lang="en-IN" sz="2400" dirty="0"/>
            </a:br>
            <a:r>
              <a:rPr lang="en-IN" sz="2400" dirty="0"/>
              <a:t>5. Strategy Evaluation</a:t>
            </a:r>
          </a:p>
        </p:txBody>
      </p:sp>
    </p:spTree>
    <p:extLst>
      <p:ext uri="{BB962C8B-B14F-4D97-AF65-F5344CB8AC3E}">
        <p14:creationId xmlns:p14="http://schemas.microsoft.com/office/powerpoint/2010/main" val="153516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A643AD-251A-41E7-82B2-5878783CF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78078"/>
          </a:xfrm>
        </p:spPr>
        <p:txBody>
          <a:bodyPr>
            <a:normAutofit/>
          </a:bodyPr>
          <a:lstStyle/>
          <a:p>
            <a:r>
              <a:rPr lang="en-IN" sz="2400" u="sng" dirty="0"/>
              <a:t>Benefits of Strategic Management;</a:t>
            </a:r>
            <a:br>
              <a:rPr lang="en-IN" sz="2400" u="sng" dirty="0"/>
            </a:br>
            <a:br>
              <a:rPr lang="en-IN" sz="2400" dirty="0"/>
            </a:br>
            <a:r>
              <a:rPr lang="en-IN" sz="2400" dirty="0"/>
              <a:t>1. Creating a better future</a:t>
            </a:r>
            <a:br>
              <a:rPr lang="en-IN" sz="2400" dirty="0"/>
            </a:br>
            <a:r>
              <a:rPr lang="en-IN" sz="2400" dirty="0"/>
              <a:t>2. Identifying strategic directions3</a:t>
            </a:r>
            <a:br>
              <a:rPr lang="en-IN" sz="2400" dirty="0"/>
            </a:br>
            <a:r>
              <a:rPr lang="en-IN" sz="2400" dirty="0"/>
              <a:t>3. Make better business decision</a:t>
            </a:r>
            <a:br>
              <a:rPr lang="en-IN" sz="2400" dirty="0"/>
            </a:br>
            <a:r>
              <a:rPr lang="en-IN" sz="2400" dirty="0"/>
              <a:t>4. Business Longevity</a:t>
            </a:r>
            <a:br>
              <a:rPr lang="en-IN" sz="2400" dirty="0"/>
            </a:br>
            <a:r>
              <a:rPr lang="en-IN" sz="2400" dirty="0"/>
              <a:t>5. Increasing market share and profitability</a:t>
            </a:r>
            <a:br>
              <a:rPr lang="en-IN" sz="2400" dirty="0"/>
            </a:br>
            <a:r>
              <a:rPr lang="en-IN" sz="2400" dirty="0"/>
              <a:t>6. Avoiding competitive Convergence</a:t>
            </a:r>
            <a:br>
              <a:rPr lang="en-IN" sz="2400" dirty="0"/>
            </a:br>
            <a:r>
              <a:rPr lang="en-IN" sz="2400" dirty="0"/>
              <a:t>7. Financial Benefits</a:t>
            </a:r>
            <a:br>
              <a:rPr lang="en-IN" sz="2400" dirty="0"/>
            </a:br>
            <a:r>
              <a:rPr lang="en-IN" sz="2400" dirty="0"/>
              <a:t>8. Non-financial benefits</a:t>
            </a:r>
            <a:br>
              <a:rPr lang="en-IN" sz="2400" dirty="0"/>
            </a:br>
            <a:br>
              <a:rPr lang="en-IN" sz="2400" dirty="0"/>
            </a:br>
            <a:br>
              <a:rPr lang="en-IN" sz="2400" u="sng" dirty="0"/>
            </a:br>
            <a:endParaRPr lang="en-IN" sz="2400" u="sng" dirty="0"/>
          </a:p>
        </p:txBody>
      </p:sp>
    </p:spTree>
    <p:extLst>
      <p:ext uri="{BB962C8B-B14F-4D97-AF65-F5344CB8AC3E}">
        <p14:creationId xmlns:p14="http://schemas.microsoft.com/office/powerpoint/2010/main" val="39727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BA3386-43FC-41CB-B1A7-FF4CC9A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64957"/>
          </a:xfrm>
        </p:spPr>
        <p:txBody>
          <a:bodyPr>
            <a:normAutofit/>
          </a:bodyPr>
          <a:lstStyle/>
          <a:p>
            <a:r>
              <a:rPr lang="en-IN" sz="2400" u="sng" dirty="0"/>
              <a:t>Limitation Strategic Management process;</a:t>
            </a:r>
            <a:br>
              <a:rPr lang="en-IN" sz="2400" u="sng" dirty="0"/>
            </a:br>
            <a:br>
              <a:rPr lang="en-IN" sz="2400" u="sng" dirty="0"/>
            </a:br>
            <a:r>
              <a:rPr lang="en-IN" sz="2400" dirty="0"/>
              <a:t>1. Complex Process</a:t>
            </a:r>
            <a:br>
              <a:rPr lang="en-IN" sz="2400" dirty="0"/>
            </a:br>
            <a:r>
              <a:rPr lang="en-IN" sz="2400" dirty="0"/>
              <a:t>2. Time consuming</a:t>
            </a:r>
            <a:br>
              <a:rPr lang="en-IN" sz="2400" dirty="0"/>
            </a:br>
            <a:r>
              <a:rPr lang="en-IN" sz="2400" dirty="0"/>
              <a:t>3. Difficult to Implement</a:t>
            </a:r>
            <a:br>
              <a:rPr lang="en-IN" sz="2400" dirty="0"/>
            </a:br>
            <a:r>
              <a:rPr lang="en-IN" sz="2400" dirty="0"/>
              <a:t>4. Requires Skilful planning</a:t>
            </a:r>
            <a:br>
              <a:rPr lang="en-IN" sz="2400" dirty="0"/>
            </a:br>
            <a:r>
              <a:rPr lang="en-IN" sz="2400" dirty="0"/>
              <a:t>5. The future doesn’t unfold as anticipated</a:t>
            </a:r>
            <a:br>
              <a:rPr lang="en-IN" sz="2400" dirty="0"/>
            </a:br>
            <a:r>
              <a:rPr lang="en-IN" sz="2400" dirty="0"/>
              <a:t>6. It can be expensive.</a:t>
            </a:r>
          </a:p>
        </p:txBody>
      </p:sp>
    </p:spTree>
    <p:extLst>
      <p:ext uri="{BB962C8B-B14F-4D97-AF65-F5344CB8AC3E}">
        <p14:creationId xmlns:p14="http://schemas.microsoft.com/office/powerpoint/2010/main" val="125921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49D0FC-723B-4E68-83B1-51DC2790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69303"/>
            <a:ext cx="8596668" cy="5354425"/>
          </a:xfrm>
        </p:spPr>
        <p:txBody>
          <a:bodyPr>
            <a:normAutofit/>
          </a:bodyPr>
          <a:lstStyle/>
          <a:p>
            <a:r>
              <a:rPr lang="en-IN" sz="2400" dirty="0"/>
              <a:t>Conclusion:</a:t>
            </a:r>
            <a:br>
              <a:rPr lang="en-IN" sz="2400" dirty="0"/>
            </a:br>
            <a:br>
              <a:rPr lang="en-IN" sz="2400" dirty="0"/>
            </a:br>
            <a:r>
              <a:rPr lang="en-IN" sz="2400" dirty="0"/>
              <a:t>	the process in not a one time implementation but we can think strategic management process as a loop which keeps on going to achieve the objectives as per the needs.</a:t>
            </a:r>
          </a:p>
        </p:txBody>
      </p:sp>
    </p:spTree>
    <p:extLst>
      <p:ext uri="{BB962C8B-B14F-4D97-AF65-F5344CB8AC3E}">
        <p14:creationId xmlns:p14="http://schemas.microsoft.com/office/powerpoint/2010/main" val="107639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330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 Light Condensed</vt:lpstr>
      <vt:lpstr>Trebuchet MS</vt:lpstr>
      <vt:lpstr>Wingdings 3</vt:lpstr>
      <vt:lpstr>Facet</vt:lpstr>
      <vt:lpstr>STRATEGIC MANAGEMENT  PROCESS </vt:lpstr>
      <vt:lpstr>    Strategic management is the process of formulating and implementing strategies to achieve long term goals and competitive advantage.  Definition; “ A stream of decision and actions, which lead to the development of an effective strategy or strategies to help achieve corporate objectives”.                                                               - William F. Glueck strategic management is that set of managerial decisions and actions that determines the long run performance of a corporation, it includes strategic intent, environment scanning, strategic formulation, strategic implementation, evaluation and control.    </vt:lpstr>
      <vt:lpstr>Strategic management process;  The Strategic management process means defining the organisation strategy. It is also defined as the process by which a manager makes a choice of a set of strategies for the organisation that will enable it to achieve better performance.  Steps in strategic management process;  1. Developing Vision, Mission and Objectives 2. Environmental Scanning 3. Strategy Formulation 4. Implementing Strategy  5. Strategy Evaluation</vt:lpstr>
      <vt:lpstr>Benefits of Strategic Management;  1. Creating a better future 2. Identifying strategic directions3 3. Make better business decision 4. Business Longevity 5. Increasing market share and profitability 6. Avoiding competitive Convergence 7. Financial Benefits 8. Non-financial benefits   </vt:lpstr>
      <vt:lpstr>Limitation Strategic Management process;  1. Complex Process 2. Time consuming 3. Difficult to Implement 4. Requires Skilful planning 5. The future doesn’t unfold as anticipated 6. It can be expensive.</vt:lpstr>
      <vt:lpstr>Conclusion:   the process in not a one time implementation but we can think strategic management process as a loop which keeps on going to achieve the objectives as per the needs.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thilaka laxmi</dc:creator>
  <cp:lastModifiedBy>thilaka laxmi</cp:lastModifiedBy>
  <cp:revision>24</cp:revision>
  <dcterms:created xsi:type="dcterms:W3CDTF">2020-03-20T08:11:43Z</dcterms:created>
  <dcterms:modified xsi:type="dcterms:W3CDTF">2020-03-20T09:40:33Z</dcterms:modified>
</cp:coreProperties>
</file>